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57" r:id="rId4"/>
    <p:sldId id="258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97" r:id="rId29"/>
    <p:sldId id="284" r:id="rId30"/>
    <p:sldId id="285" r:id="rId31"/>
    <p:sldId id="286" r:id="rId32"/>
    <p:sldId id="291" r:id="rId33"/>
    <p:sldId id="298" r:id="rId34"/>
    <p:sldId id="289" r:id="rId35"/>
    <p:sldId id="290" r:id="rId36"/>
    <p:sldId id="287" r:id="rId37"/>
    <p:sldId id="295" r:id="rId38"/>
    <p:sldId id="288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42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Duration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3"/>
              <c:layout>
                <c:manualLayout>
                  <c:x val="2.6383768758237763E-2"/>
                  <c:y val="8.3250384685731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108</c:v>
                </c:pt>
                <c:pt idx="1">
                  <c:v>47</c:v>
                </c:pt>
                <c:pt idx="2">
                  <c:v>22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794644067638138E-2"/>
          <c:y val="8.221543039409368E-2"/>
          <c:w val="0.83525401508075403"/>
          <c:h val="0.812612065442869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Withdrawal Reasons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0.11874541264030893"/>
                  <c:y val="0.12180843535696281"/>
                </c:manualLayout>
              </c:layout>
              <c:tx>
                <c:rich>
                  <a:bodyPr/>
                  <a:lstStyle/>
                  <a:p>
                    <a:fld id="{60836DC0-EEF6-4331-A0AA-B4DB8B23560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endParaRPr lang="en-US" baseline="0" dirty="0" smtClean="0"/>
                  </a:p>
                  <a:p>
                    <a:fld id="{C706B692-4235-402C-B023-F1A28DF9942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2264764870057924E-2"/>
                  <c:y val="-0.1128956230137704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School Not</a:t>
                    </a:r>
                  </a:p>
                  <a:p>
                    <a:r>
                      <a:rPr lang="en-US" baseline="0" dirty="0" smtClean="0"/>
                      <a:t>For Me, </a:t>
                    </a:r>
                  </a:p>
                  <a:p>
                    <a:fld id="{098995F3-C330-482A-9386-1E526CFF7B4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553970725048269"/>
                  <c:y val="-0.1604306221774632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Lack of </a:t>
                    </a:r>
                  </a:p>
                  <a:p>
                    <a:pPr>
                      <a:defRPr/>
                    </a:pPr>
                    <a:r>
                      <a:rPr lang="en-US" baseline="0" dirty="0" smtClean="0"/>
                      <a:t>Progress,  </a:t>
                    </a:r>
                  </a:p>
                  <a:p>
                    <a:pPr>
                      <a:defRPr/>
                    </a:pPr>
                    <a:fld id="{1117CAD5-1733-41E0-ADF8-3EEC259FDE6E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4015220049197187E-17"/>
                  <c:y val="-2.9709374477308011E-3"/>
                </c:manualLayout>
              </c:layout>
              <c:tx>
                <c:rich>
                  <a:bodyPr/>
                  <a:lstStyle/>
                  <a:p>
                    <a:fld id="{445531E7-5183-4B55-8228-D15F6724F237}" type="CATEGORYNAME">
                      <a:rPr lang="en-US"/>
                      <a:pPr/>
                      <a:t>[CATEGORY NAME]</a:t>
                    </a:fld>
                    <a:r>
                      <a:rPr lang="en-US" baseline="0" dirty="0" smtClean="0"/>
                      <a:t>,</a:t>
                    </a:r>
                  </a:p>
                  <a:p>
                    <a:r>
                      <a:rPr lang="en-US" baseline="0" dirty="0" smtClean="0"/>
                      <a:t> </a:t>
                    </a:r>
                    <a:fld id="{28EC50E3-5E7A-4CE6-9A5A-9642FABEAFE8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8368431017797787"/>
                  <c:y val="-0.3268031192503880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BC7C0B-6D96-408F-AD1F-CB80550A66FE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, </a:t>
                    </a:r>
                    <a:endParaRPr lang="en-US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/>
                    </a:pPr>
                    <a:fld id="{E91BFE3D-99B7-457C-95A7-CEF848C25071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2264764870057924E-2"/>
                  <c:y val="0.1663724970729247"/>
                </c:manualLayout>
              </c:layout>
              <c:tx>
                <c:rich>
                  <a:bodyPr/>
                  <a:lstStyle/>
                  <a:p>
                    <a:fld id="{29E762C9-7D27-4BE4-A0BB-72F494C3A052}" type="CATEGORYNAME">
                      <a:rPr lang="en-US"/>
                      <a:pPr/>
                      <a:t>[CATEGORY NAME]</a:t>
                    </a:fld>
                    <a:r>
                      <a:rPr lang="en-US" baseline="0" dirty="0" smtClean="0"/>
                      <a:t>,</a:t>
                    </a:r>
                  </a:p>
                  <a:p>
                    <a:r>
                      <a:rPr lang="en-US" baseline="0" dirty="0" smtClean="0"/>
                      <a:t> </a:t>
                    </a:r>
                    <a:fld id="{130A5EE1-1F27-42BE-BB7A-3CA3D9EF6F22}" type="VALUE">
                      <a:rPr lang="en-US" baseline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133706633380551"/>
                  <c:y val="6.833156129780840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Transferred </a:t>
                    </a:r>
                  </a:p>
                  <a:p>
                    <a:r>
                      <a:rPr lang="en-US" baseline="0" smtClean="0"/>
                      <a:t>Back to WHS, </a:t>
                    </a:r>
                  </a:p>
                  <a:p>
                    <a:fld id="{120371FF-3B0D-4295-9E33-F7ADCCE40C34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2.9686353160077231E-2"/>
                  <c:y val="-1.4854687238654008E-2"/>
                </c:manualLayout>
              </c:layout>
              <c:tx>
                <c:rich>
                  <a:bodyPr/>
                  <a:lstStyle/>
                  <a:p>
                    <a:fld id="{F3F9431C-1A9D-4225-91BC-5631BDE6A95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endParaRPr lang="en-US" baseline="0" dirty="0" smtClean="0"/>
                  </a:p>
                  <a:p>
                    <a:fld id="{874B7636-28E2-4EF6-AC0D-9DF00AF6843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Unknown</c:v>
                </c:pt>
                <c:pt idx="1">
                  <c:v>School Not For Me </c:v>
                </c:pt>
                <c:pt idx="2">
                  <c:v>Lack of Progress </c:v>
                </c:pt>
                <c:pt idx="3">
                  <c:v>Unconfirmed Transfer</c:v>
                </c:pt>
                <c:pt idx="4">
                  <c:v>Transferred Out of District</c:v>
                </c:pt>
                <c:pt idx="5">
                  <c:v>Transferred Out of Washington</c:v>
                </c:pt>
                <c:pt idx="6">
                  <c:v>Transferred Back to WHS</c:v>
                </c:pt>
                <c:pt idx="7">
                  <c:v>Deceased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</c:v>
                </c:pt>
                <c:pt idx="2">
                  <c:v>43</c:v>
                </c:pt>
                <c:pt idx="3">
                  <c:v>7</c:v>
                </c:pt>
                <c:pt idx="4">
                  <c:v>40</c:v>
                </c:pt>
                <c:pt idx="5">
                  <c:v>2</c:v>
                </c:pt>
                <c:pt idx="6">
                  <c:v>53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0.11593783076151747"/>
                  <c:y val="6.066375128804442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One Year </a:t>
                    </a:r>
                  </a:p>
                  <a:p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Early</a:t>
                    </a:r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fld id="{DBF4DA67-DB71-4B1B-B2C1-6597326DB17E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Students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F1747A-A218-4ADE-B1B6-A81D794C7395}" type="CATEGORYNAME">
                      <a:rPr lang="en-US" sz="160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fld id="{7A45D9F9-3185-4F70-836C-9A5F68F8CFCC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Students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0899993842888095"/>
                  <c:y val="4.2736642686724197E-2"/>
                </c:manualLayout>
              </c:layout>
              <c:tx>
                <c:rich>
                  <a:bodyPr/>
                  <a:lstStyle/>
                  <a:p>
                    <a:fld id="{BADAA721-0135-4E21-AA30-833AED2B8DFE}" type="CATEGORYNAME">
                      <a:rPr lang="en-US" sz="160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fld id="{4457A18B-9CD9-4A8D-BB73-AA0A41C2CA0E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Students</a:t>
                    </a:r>
                    <a:r>
                      <a:rPr lang="en-US" sz="160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260105726407266"/>
                  <c:y val="0.13633034949011205"/>
                </c:manualLayout>
              </c:layout>
              <c:tx>
                <c:rich>
                  <a:bodyPr/>
                  <a:lstStyle/>
                  <a:p>
                    <a:fld id="{4BF2FDD7-8C10-405C-93A8-20EAF305E7E4}" type="CATEGORYNAME">
                      <a:rPr lang="en-US" sz="160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  <a:p>
                    <a:fld id="{1A1FA04A-98BD-4F47-934E-4106EBDCC71E}" type="VALUE">
                      <a:rPr lang="en-US" sz="16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 Students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Year Early</c:v>
                </c:pt>
                <c:pt idx="1">
                  <c:v>On Time</c:v>
                </c:pt>
                <c:pt idx="2">
                  <c:v>One Year Late</c:v>
                </c:pt>
                <c:pt idx="3">
                  <c:v>Two Years Late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39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Tuesday – Friday Required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2 Hours/Day</a:t>
            </a:r>
          </a:p>
        </p:txBody>
      </p:sp>
    </p:spTree>
    <p:extLst>
      <p:ext uri="{BB962C8B-B14F-4D97-AF65-F5344CB8AC3E}">
        <p14:creationId xmlns:p14="http://schemas.microsoft.com/office/powerpoint/2010/main" val="39558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APEX Program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Grading – 70% or Better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Accelerate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Satisfactory Progress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Athletics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Center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Running Start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School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71658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Education Services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136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Motivated, Dedicated &amp; Responsible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Parents Tracking Progress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Staff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– Tish Brand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7" y="1867437"/>
            <a:ext cx="2483708" cy="44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Bookkeeper – Stacy Brown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95" y="1867437"/>
            <a:ext cx="2556176" cy="45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Counselor – Sarah Gray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woodlandschools.org/storage/file/64/Gray_Ms.%20Sarah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021306"/>
            <a:ext cx="2053388" cy="30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94840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Sp. Ed. – Jody Flanagan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450059" y="54651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nline image 4"/>
          <p:cNvSpPr>
            <a:spLocks noChangeAspect="1" noChangeArrowheads="1"/>
          </p:cNvSpPr>
          <p:nvPr/>
        </p:nvSpPr>
        <p:spPr bwMode="auto">
          <a:xfrm>
            <a:off x="2473659" y="1867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4"/>
          <p:cNvSpPr>
            <a:spLocks noChangeAspect="1" noChangeArrowheads="1"/>
          </p:cNvSpPr>
          <p:nvPr/>
        </p:nvSpPr>
        <p:spPr bwMode="auto">
          <a:xfrm>
            <a:off x="6636586" y="30627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4"/>
          <p:cNvSpPr>
            <a:spLocks noChangeAspect="1" noChangeArrowheads="1"/>
          </p:cNvSpPr>
          <p:nvPr/>
        </p:nvSpPr>
        <p:spPr bwMode="auto">
          <a:xfrm>
            <a:off x="1037891" y="10233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nline imag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nline imag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734" y="2295307"/>
            <a:ext cx="21526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94840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C.P. – Mary Ann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Sturdivan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nline image 2"/>
          <p:cNvSpPr>
            <a:spLocks noChangeAspect="1" noChangeArrowheads="1"/>
          </p:cNvSpPr>
          <p:nvPr/>
        </p:nvSpPr>
        <p:spPr bwMode="auto">
          <a:xfrm>
            <a:off x="4278396" y="25986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2"/>
          <p:cNvSpPr>
            <a:spLocks noChangeAspect="1" noChangeArrowheads="1"/>
          </p:cNvSpPr>
          <p:nvPr/>
        </p:nvSpPr>
        <p:spPr bwMode="auto">
          <a:xfrm>
            <a:off x="8641849" y="32943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nline image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nline image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281" y="2310063"/>
            <a:ext cx="1889793" cy="27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4" y="1023394"/>
            <a:ext cx="5961287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Para-Pro – Mary Burnett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37" y="1867437"/>
            <a:ext cx="3532616" cy="42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Many High Risk Students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4" y="1023394"/>
            <a:ext cx="5755225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– Elizabeth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Vallaire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36" y="1867437"/>
            <a:ext cx="2687595" cy="47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– Jillian Jacobs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17" y="1867437"/>
            <a:ext cx="3146709" cy="41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64582"/>
            <a:ext cx="5149918" cy="284015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2012-2013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2013-2014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Students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Students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Still Active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 at TEAM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80716483"/>
              </p:ext>
            </p:extLst>
          </p:nvPr>
        </p:nvGraphicFramePr>
        <p:xfrm>
          <a:off x="5074508" y="1944130"/>
          <a:ext cx="6411783" cy="430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7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Withdrawal Reasons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45649684"/>
              </p:ext>
            </p:extLst>
          </p:nvPr>
        </p:nvGraphicFramePr>
        <p:xfrm>
          <a:off x="4876800" y="2070637"/>
          <a:ext cx="6844896" cy="427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4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256543"/>
              </p:ext>
            </p:extLst>
          </p:nvPr>
        </p:nvGraphicFramePr>
        <p:xfrm>
          <a:off x="4973457" y="1867437"/>
          <a:ext cx="6821380" cy="461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8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or Comments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5" y="2176598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Accept All Students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1975" y="1023394"/>
            <a:ext cx="5149918" cy="8440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Time Varies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131974" y="2176598"/>
            <a:ext cx="5909771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Hours Vary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1975" y="3453207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Open Monday-Friday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12013">
            <a:off x="-169827" y="911138"/>
            <a:ext cx="5062243" cy="337496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anose="020F0704030504030204" pitchFamily="34" charset="0"/>
              </a:rPr>
              <a:t>TEAM High </a:t>
            </a:r>
            <a:br>
              <a:rPr lang="en-US" sz="7200" dirty="0" smtClean="0">
                <a:latin typeface="Arial Rounded MT Bold" panose="020F0704030504030204" pitchFamily="34" charset="0"/>
              </a:rPr>
            </a:br>
            <a:r>
              <a:rPr lang="en-US" sz="7200" dirty="0" smtClean="0">
                <a:latin typeface="Arial Rounded MT Bold" panose="020F0704030504030204" pitchFamily="34" charset="0"/>
              </a:rPr>
              <a:t>School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131975" y="4867736"/>
            <a:ext cx="5149918" cy="844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Mondays – Optional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809</TotalTime>
  <Words>244</Words>
  <Application>Microsoft Office PowerPoint</Application>
  <PresentationFormat>Widescreen</PresentationFormat>
  <Paragraphs>111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Rounded MT Bold</vt:lpstr>
      <vt:lpstr>Century Gothic</vt:lpstr>
      <vt:lpstr>Wingdings 3</vt:lpstr>
      <vt:lpstr>Slice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  <vt:lpstr>TEAM High  School</vt:lpstr>
    </vt:vector>
  </TitlesOfParts>
  <Company>Woodland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High  School</dc:title>
  <dc:creator>Uhlenkott, Dan</dc:creator>
  <cp:lastModifiedBy>Barnes, Vicky</cp:lastModifiedBy>
  <cp:revision>40</cp:revision>
  <dcterms:created xsi:type="dcterms:W3CDTF">2016-04-11T17:47:34Z</dcterms:created>
  <dcterms:modified xsi:type="dcterms:W3CDTF">2016-05-04T23:05:54Z</dcterms:modified>
</cp:coreProperties>
</file>